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05" r:id="rId1"/>
  </p:sldMasterIdLst>
  <p:sldIdLst>
    <p:sldId id="289" r:id="rId2"/>
    <p:sldId id="290" r:id="rId3"/>
    <p:sldId id="291" r:id="rId4"/>
    <p:sldId id="292" r:id="rId5"/>
    <p:sldId id="293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llanmörkt format 2 - Dekorfärg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llanmörkt format 2 - Dekorfär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llanmörkt format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llanmörkt format 1 - Dekorfärg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4" d="100"/>
          <a:sy n="114" d="100"/>
        </p:scale>
        <p:origin x="-714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Dra bilden till platshållaren eller klicka på ikonen för att lägga till den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67B8A-78CF-7640-991C-9CF29105C757}" type="datetimeFigureOut">
              <a:rPr lang="sv-SE" smtClean="0"/>
              <a:t>2015-06-15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BEC7F-8863-354C-B1DD-8940B6453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DykSmart</a:t>
            </a:r>
            <a:r>
              <a:rPr lang="sv-SE" dirty="0" smtClean="0"/>
              <a:t> – </a:t>
            </a:r>
            <a:r>
              <a:rPr lang="sv-SE" dirty="0" err="1" smtClean="0"/>
              <a:t>DiveSmart</a:t>
            </a:r>
            <a:r>
              <a:rPr lang="sv-SE" dirty="0" smtClean="0"/>
              <a:t> Baltic</a:t>
            </a:r>
            <a:endParaRPr lang="sv-SE" dirty="0"/>
          </a:p>
        </p:txBody>
      </p:sp>
      <p:pic>
        <p:nvPicPr>
          <p:cNvPr id="4" name="Platshållare för innehåll 3" descr="images-2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112" y="1167606"/>
            <a:ext cx="3315793" cy="2178607"/>
          </a:xfrm>
          <a:prstGeom prst="rect">
            <a:avLst/>
          </a:prstGeom>
        </p:spPr>
      </p:pic>
      <p:pic>
        <p:nvPicPr>
          <p:cNvPr id="5" name="Bildobjekt 4" descr="images-6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476" y="3481891"/>
            <a:ext cx="4268575" cy="2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DykSMART</a:t>
            </a:r>
            <a:r>
              <a:rPr lang="sv-SE" dirty="0" smtClean="0"/>
              <a:t> – </a:t>
            </a:r>
            <a:r>
              <a:rPr lang="sv-SE" dirty="0" err="1" smtClean="0"/>
              <a:t>DiveSMART</a:t>
            </a:r>
            <a:r>
              <a:rPr lang="sv-SE" dirty="0" smtClean="0"/>
              <a:t> Baltic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National project </a:t>
            </a:r>
            <a:r>
              <a:rPr lang="en-US" dirty="0" err="1" smtClean="0"/>
              <a:t>DykSMART</a:t>
            </a:r>
            <a:endParaRPr lang="en-US" dirty="0" smtClean="0"/>
          </a:p>
          <a:p>
            <a:r>
              <a:rPr lang="en-US" dirty="0" smtClean="0"/>
              <a:t>Mapping of competences and resources in a database.</a:t>
            </a:r>
          </a:p>
          <a:p>
            <a:r>
              <a:rPr lang="en-US" dirty="0" smtClean="0"/>
              <a:t>Creating </a:t>
            </a:r>
            <a:r>
              <a:rPr lang="en-US" dirty="0" err="1" smtClean="0"/>
              <a:t>mobilizationstrategies</a:t>
            </a:r>
            <a:r>
              <a:rPr lang="en-US" dirty="0" smtClean="0"/>
              <a:t> for competences and resources.</a:t>
            </a:r>
          </a:p>
          <a:p>
            <a:r>
              <a:rPr lang="en-US" dirty="0" smtClean="0"/>
              <a:t>Common training and exercises, and the production of an SOP(standard operational procedures)/common guidelines</a:t>
            </a:r>
          </a:p>
          <a:p>
            <a:r>
              <a:rPr lang="en-US" dirty="0" smtClean="0"/>
              <a:t>Initial partnership, Coastguard and Swedish Armed Forces, now also regional rescue services – training and development</a:t>
            </a:r>
            <a:r>
              <a:rPr lang="sv-SE" dirty="0" smtClean="0"/>
              <a:t>.</a:t>
            </a:r>
            <a:endParaRPr lang="sv-SE" dirty="0"/>
          </a:p>
        </p:txBody>
      </p:sp>
      <p:pic>
        <p:nvPicPr>
          <p:cNvPr id="4" name="Bildobjekt 3" descr="images-5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448" y="5728399"/>
            <a:ext cx="1720552" cy="1109794"/>
          </a:xfrm>
          <a:prstGeom prst="rect">
            <a:avLst/>
          </a:prstGeom>
        </p:spPr>
      </p:pic>
      <p:pic>
        <p:nvPicPr>
          <p:cNvPr id="5" name="Bildobjekt 4" descr="images-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817" y="5728398"/>
            <a:ext cx="1652631" cy="110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0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DykSMART</a:t>
            </a:r>
            <a:r>
              <a:rPr lang="sv-SE" dirty="0"/>
              <a:t> – </a:t>
            </a:r>
            <a:r>
              <a:rPr lang="sv-SE" dirty="0" err="1"/>
              <a:t>DiveSMART</a:t>
            </a:r>
            <a:r>
              <a:rPr lang="sv-SE" dirty="0"/>
              <a:t> Baltic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future EU-project </a:t>
            </a:r>
            <a:r>
              <a:rPr lang="en-US" dirty="0" err="1" smtClean="0"/>
              <a:t>DiveSMART</a:t>
            </a:r>
            <a:r>
              <a:rPr lang="en-US" dirty="0" smtClean="0"/>
              <a:t>-Baltic</a:t>
            </a:r>
            <a:endParaRPr lang="en-US" dirty="0"/>
          </a:p>
          <a:p>
            <a:r>
              <a:rPr lang="en-US" dirty="0" smtClean="0"/>
              <a:t>Baltic Sea Program, first call. Good assessment of Draft Concept Note</a:t>
            </a:r>
          </a:p>
          <a:p>
            <a:r>
              <a:rPr lang="en-US" dirty="0" smtClean="0"/>
              <a:t>Eight partners, Sweden, Finland, Denmark, Poland. In contact with Germany and Baltic States. Two private enterprises. </a:t>
            </a:r>
          </a:p>
          <a:p>
            <a:r>
              <a:rPr lang="en-US" dirty="0" smtClean="0"/>
              <a:t>Same concept as </a:t>
            </a:r>
            <a:r>
              <a:rPr lang="en-US" dirty="0" err="1" smtClean="0"/>
              <a:t>DiveSMART</a:t>
            </a:r>
            <a:r>
              <a:rPr lang="en-US" dirty="0" smtClean="0"/>
              <a:t>, but with the additional work packages research, exchanges of diving schools, and also an emphasis on ”mapping the gaps” and sharing the results with the </a:t>
            </a:r>
            <a:r>
              <a:rPr lang="en-US" smtClean="0"/>
              <a:t>relevant </a:t>
            </a:r>
            <a:r>
              <a:rPr lang="en-US" smtClean="0"/>
              <a:t>policy &amp; decisionmakers</a:t>
            </a:r>
            <a:r>
              <a:rPr lang="sv-SE" dirty="0" smtClean="0"/>
              <a:t>. </a:t>
            </a:r>
            <a:endParaRPr lang="sv-SE" dirty="0"/>
          </a:p>
        </p:txBody>
      </p:sp>
      <p:pic>
        <p:nvPicPr>
          <p:cNvPr id="4" name="Bildobjekt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528" y="5696124"/>
            <a:ext cx="1642471" cy="116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DykSMART</a:t>
            </a:r>
            <a:r>
              <a:rPr lang="sv-SE" dirty="0"/>
              <a:t> – </a:t>
            </a:r>
            <a:r>
              <a:rPr lang="sv-SE" dirty="0" err="1"/>
              <a:t>DiveSMART</a:t>
            </a:r>
            <a:r>
              <a:rPr lang="sv-SE" dirty="0"/>
              <a:t> Baltic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Basic structure of project;</a:t>
            </a:r>
          </a:p>
          <a:p>
            <a:r>
              <a:rPr lang="en-US" dirty="0" smtClean="0"/>
              <a:t>WP1 Management</a:t>
            </a:r>
          </a:p>
          <a:p>
            <a:r>
              <a:rPr lang="en-US" dirty="0" smtClean="0"/>
              <a:t>WP2 Mapping of competences/database (</a:t>
            </a:r>
            <a:r>
              <a:rPr lang="en-US" dirty="0" err="1" smtClean="0"/>
              <a:t>gaps&amp;solution</a:t>
            </a:r>
            <a:r>
              <a:rPr lang="en-US" dirty="0" smtClean="0"/>
              <a:t>)</a:t>
            </a:r>
          </a:p>
          <a:p>
            <a:r>
              <a:rPr lang="en-US" dirty="0" smtClean="0"/>
              <a:t>WP3 SOP and exercise plan (solution)</a:t>
            </a:r>
          </a:p>
          <a:p>
            <a:r>
              <a:rPr lang="en-US" dirty="0" smtClean="0"/>
              <a:t>WP4 research and development (solution)</a:t>
            </a:r>
          </a:p>
          <a:p>
            <a:pPr marL="0" indent="0">
              <a:buNone/>
            </a:pPr>
            <a:r>
              <a:rPr lang="en-US" dirty="0" smtClean="0"/>
              <a:t>Approximately 3.2 </a:t>
            </a:r>
            <a:r>
              <a:rPr lang="en-US" dirty="0" err="1" smtClean="0"/>
              <a:t>milj</a:t>
            </a:r>
            <a:r>
              <a:rPr lang="en-US" dirty="0" smtClean="0"/>
              <a:t> EUR, 36 months.</a:t>
            </a:r>
          </a:p>
        </p:txBody>
      </p:sp>
      <p:pic>
        <p:nvPicPr>
          <p:cNvPr id="1026" name="Picture 2" descr="\\cs-fs.kbvnet.kbv.se\user\celt\Documents\DykSMART\Bilder\Bild marinens dykare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91" y="4843478"/>
            <a:ext cx="1257009" cy="187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67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DykSMART</a:t>
            </a:r>
            <a:r>
              <a:rPr lang="sv-SE" dirty="0"/>
              <a:t> – </a:t>
            </a:r>
            <a:r>
              <a:rPr lang="sv-SE" dirty="0" err="1"/>
              <a:t>DiveSMART</a:t>
            </a:r>
            <a:r>
              <a:rPr lang="sv-SE" dirty="0"/>
              <a:t> Baltic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4000" dirty="0" err="1" smtClean="0"/>
              <a:t>Thank</a:t>
            </a:r>
            <a:r>
              <a:rPr lang="sv-SE" sz="4000" dirty="0" smtClean="0"/>
              <a:t> </a:t>
            </a:r>
            <a:r>
              <a:rPr lang="sv-SE" sz="4000" dirty="0" err="1" smtClean="0"/>
              <a:t>you</a:t>
            </a:r>
            <a:r>
              <a:rPr lang="sv-SE" sz="4000" dirty="0" smtClean="0"/>
              <a:t> for all </a:t>
            </a:r>
            <a:r>
              <a:rPr lang="sv-SE" sz="4000" dirty="0" err="1" smtClean="0"/>
              <a:t>your</a:t>
            </a:r>
            <a:r>
              <a:rPr lang="sv-SE" sz="4000" dirty="0" smtClean="0"/>
              <a:t> support – </a:t>
            </a:r>
            <a:r>
              <a:rPr lang="sv-SE" sz="4000" dirty="0" err="1" smtClean="0"/>
              <a:t>we</a:t>
            </a:r>
            <a:r>
              <a:rPr lang="sv-SE" sz="4000" dirty="0" smtClean="0"/>
              <a:t> </a:t>
            </a:r>
            <a:r>
              <a:rPr lang="sv-SE" sz="4000" dirty="0" err="1" smtClean="0"/>
              <a:t>wouldn’t</a:t>
            </a:r>
            <a:r>
              <a:rPr lang="sv-SE" sz="4000" dirty="0" smtClean="0"/>
              <a:t> </a:t>
            </a:r>
            <a:r>
              <a:rPr lang="sv-SE" sz="4000" dirty="0" err="1" smtClean="0"/>
              <a:t>have</a:t>
            </a:r>
            <a:r>
              <a:rPr lang="sv-SE" sz="4000" dirty="0" smtClean="0"/>
              <a:t> got </a:t>
            </a:r>
            <a:r>
              <a:rPr lang="sv-SE" sz="4000" dirty="0" err="1" smtClean="0"/>
              <a:t>this</a:t>
            </a:r>
            <a:r>
              <a:rPr lang="sv-SE" sz="4000" dirty="0" smtClean="0"/>
              <a:t> far </a:t>
            </a:r>
            <a:r>
              <a:rPr lang="sv-SE" sz="4000" dirty="0" err="1" smtClean="0"/>
              <a:t>without</a:t>
            </a:r>
            <a:r>
              <a:rPr lang="sv-SE" sz="4000" dirty="0" smtClean="0"/>
              <a:t> it!</a:t>
            </a:r>
          </a:p>
          <a:p>
            <a:pPr marL="0" indent="0" algn="ctr">
              <a:buNone/>
            </a:pPr>
            <a:endParaRPr lang="sv-SE" sz="4000" dirty="0"/>
          </a:p>
          <a:p>
            <a:pPr marL="0" indent="0" algn="ctr">
              <a:buNone/>
            </a:pPr>
            <a:endParaRPr lang="sv-SE" sz="4000" dirty="0" smtClean="0"/>
          </a:p>
          <a:p>
            <a:pPr marL="0" indent="0" algn="ctr">
              <a:buNone/>
            </a:pPr>
            <a:endParaRPr lang="sv-SE" sz="4000" dirty="0"/>
          </a:p>
          <a:p>
            <a:pPr marL="0" indent="0" algn="ctr">
              <a:buNone/>
            </a:pPr>
            <a:endParaRPr lang="sv-SE" sz="4000" dirty="0" smtClean="0"/>
          </a:p>
          <a:p>
            <a:pPr marL="0" indent="0" algn="ctr">
              <a:buNone/>
            </a:pPr>
            <a:endParaRPr lang="sv-SE" sz="4000" dirty="0"/>
          </a:p>
        </p:txBody>
      </p:sp>
      <p:pic>
        <p:nvPicPr>
          <p:cNvPr id="2050" name="Picture 2" descr="\\cs-fs.kbvnet.kbv.se\user\celt\Documents\DykSMART\Bilder\Bildrad hemsid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110431"/>
            <a:ext cx="88011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147374"/>
      </p:ext>
    </p:extLst>
  </p:cSld>
  <p:clrMapOvr>
    <a:masterClrMapping/>
  </p:clrMapOvr>
</p:sld>
</file>

<file path=ppt/theme/theme1.xml><?xml version="1.0" encoding="utf-8"?>
<a:theme xmlns:a="http://schemas.openxmlformats.org/drawingml/2006/main" name="Svar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Svart .thmx</Template>
  <TotalTime>17435</TotalTime>
  <Words>206</Words>
  <Application>Microsoft Office PowerPoint</Application>
  <PresentationFormat>Bildspel på skärmen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Svart</vt:lpstr>
      <vt:lpstr>DykSmart – DiveSmart Baltic</vt:lpstr>
      <vt:lpstr>DykSMART – DiveSMART Baltic</vt:lpstr>
      <vt:lpstr>DykSMART – DiveSMART Baltic</vt:lpstr>
      <vt:lpstr>DykSMART – DiveSMART Baltic</vt:lpstr>
      <vt:lpstr>DykSMART – DiveSMART Baltic</vt:lpstr>
    </vt:vector>
  </TitlesOfParts>
  <Company>Dykmagasinet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Projektplan Dyk SMART</dc:title>
  <dc:creator>Jonas Westerberg</dc:creator>
  <cp:lastModifiedBy>Timms, Else</cp:lastModifiedBy>
  <cp:revision>217</cp:revision>
  <dcterms:created xsi:type="dcterms:W3CDTF">2013-09-17T13:02:24Z</dcterms:created>
  <dcterms:modified xsi:type="dcterms:W3CDTF">2015-06-15T07:04:45Z</dcterms:modified>
</cp:coreProperties>
</file>